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AEAC61-2CA5-4EA8-9FA2-C8BDE4A606F5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D47C65-A021-4BE9-B581-AFE928B39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Technology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Bits &amp; Bytes</a:t>
            </a:r>
            <a:endParaRPr lang="en-US" dirty="0"/>
          </a:p>
        </p:txBody>
      </p:sp>
      <p:pic>
        <p:nvPicPr>
          <p:cNvPr id="1026" name="Picture 2" descr="hardware lab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5334000" cy="387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Bits and Bytes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you know that all of the information that travels through your computer is based on two commands?</a:t>
            </a:r>
          </a:p>
          <a:p>
            <a:endParaRPr lang="en-US" dirty="0" smtClean="0"/>
          </a:p>
          <a:p>
            <a:r>
              <a:rPr lang="en-US" dirty="0" smtClean="0"/>
              <a:t>The only data that a computer can understand is </a:t>
            </a:r>
            <a:r>
              <a:rPr lang="en-US" b="1" dirty="0" smtClean="0"/>
              <a:t>on</a:t>
            </a:r>
            <a:r>
              <a:rPr lang="en-US" dirty="0" smtClean="0"/>
              <a:t> and </a:t>
            </a:r>
            <a:r>
              <a:rPr lang="en-US" b="1" dirty="0" smtClean="0"/>
              <a:t>off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But, the millions of combinations of those two commands given in series are what make a computer work.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/>
              <a:t>Bits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Remember the power supply that is inside your computer and how it sends electricity to all of the components? That electricity is what creates an </a:t>
            </a:r>
            <a:r>
              <a:rPr lang="en-US" sz="3000" i="1" dirty="0" smtClean="0"/>
              <a:t>on</a:t>
            </a:r>
            <a:r>
              <a:rPr lang="en-US" sz="3000" dirty="0" smtClean="0"/>
              <a:t> signal. </a:t>
            </a:r>
          </a:p>
          <a:p>
            <a:endParaRPr lang="en-US" sz="3000" dirty="0" smtClean="0"/>
          </a:p>
          <a:p>
            <a:r>
              <a:rPr lang="en-US" sz="3000" dirty="0" smtClean="0"/>
              <a:t>The memory chips inside your computer are divided into thousands of tiny compartments called </a:t>
            </a:r>
            <a:r>
              <a:rPr lang="en-US" sz="3000" b="1" dirty="0" smtClean="0"/>
              <a:t>bits</a:t>
            </a:r>
            <a:r>
              <a:rPr lang="en-US" sz="3000" dirty="0" smtClean="0"/>
              <a:t>. </a:t>
            </a:r>
          </a:p>
          <a:p>
            <a:endParaRPr lang="en-US" sz="3000" dirty="0" smtClean="0"/>
          </a:p>
          <a:p>
            <a:r>
              <a:rPr lang="en-US" sz="3000" dirty="0" smtClean="0"/>
              <a:t>Each bit has an electronic switch or </a:t>
            </a:r>
            <a:r>
              <a:rPr lang="en-US" sz="3000" b="1" dirty="0" smtClean="0"/>
              <a:t>gate</a:t>
            </a:r>
            <a:r>
              <a:rPr lang="en-US" sz="3000" dirty="0" smtClean="0"/>
              <a:t>. </a:t>
            </a:r>
            <a:r>
              <a:rPr lang="en-US" sz="3000" i="1" dirty="0" smtClean="0"/>
              <a:t>On</a:t>
            </a:r>
            <a:r>
              <a:rPr lang="en-US" sz="3000" dirty="0" smtClean="0"/>
              <a:t> means the gate is open and letting electricity go through. 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Bits and Bytes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computer reads </a:t>
            </a:r>
            <a:r>
              <a:rPr lang="en-US" i="1" dirty="0" smtClean="0"/>
              <a:t>on</a:t>
            </a:r>
            <a:r>
              <a:rPr lang="en-US" dirty="0" smtClean="0"/>
              <a:t> or </a:t>
            </a:r>
            <a:r>
              <a:rPr lang="en-US" i="1" dirty="0" smtClean="0"/>
              <a:t>open</a:t>
            </a:r>
            <a:r>
              <a:rPr lang="en-US" dirty="0" smtClean="0"/>
              <a:t> switches as a number </a:t>
            </a:r>
            <a:r>
              <a:rPr lang="en-US" i="1" dirty="0" smtClean="0"/>
              <a:t>1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Closed gates are </a:t>
            </a:r>
            <a:r>
              <a:rPr lang="en-US" i="1" dirty="0" smtClean="0"/>
              <a:t>off</a:t>
            </a:r>
            <a:r>
              <a:rPr lang="en-US" dirty="0" smtClean="0"/>
              <a:t> because the electricity is blocked and cannot get through.  The computer reads </a:t>
            </a:r>
            <a:r>
              <a:rPr lang="en-US" i="1" dirty="0" smtClean="0"/>
              <a:t>off</a:t>
            </a:r>
            <a:r>
              <a:rPr lang="en-US" dirty="0" smtClean="0"/>
              <a:t> bits as </a:t>
            </a:r>
            <a:r>
              <a:rPr lang="en-US" i="1" dirty="0" smtClean="0"/>
              <a:t>0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It is by grouping these bits together to form a series of </a:t>
            </a:r>
            <a:r>
              <a:rPr lang="en-US" i="1" dirty="0" smtClean="0"/>
              <a:t>1/0</a:t>
            </a:r>
            <a:r>
              <a:rPr lang="en-US" dirty="0" smtClean="0"/>
              <a:t> commands, that data is formed.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Bits and Bytes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computer reads </a:t>
            </a:r>
            <a:r>
              <a:rPr lang="en-US" i="1" dirty="0" smtClean="0"/>
              <a:t>on</a:t>
            </a:r>
            <a:r>
              <a:rPr lang="en-US" dirty="0" smtClean="0"/>
              <a:t> or </a:t>
            </a:r>
            <a:r>
              <a:rPr lang="en-US" i="1" dirty="0" smtClean="0"/>
              <a:t>open</a:t>
            </a:r>
            <a:r>
              <a:rPr lang="en-US" dirty="0" smtClean="0"/>
              <a:t> switches as a number </a:t>
            </a:r>
            <a:r>
              <a:rPr lang="en-US" i="1" dirty="0" smtClean="0"/>
              <a:t>1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Closed gates are </a:t>
            </a:r>
            <a:r>
              <a:rPr lang="en-US" i="1" dirty="0" smtClean="0"/>
              <a:t>off</a:t>
            </a:r>
            <a:r>
              <a:rPr lang="en-US" dirty="0" smtClean="0"/>
              <a:t> because the electricity is blocked and cannot get through.  The computer reads </a:t>
            </a:r>
            <a:r>
              <a:rPr lang="en-US" i="1" dirty="0" smtClean="0"/>
              <a:t>off</a:t>
            </a:r>
            <a:r>
              <a:rPr lang="en-US" dirty="0" smtClean="0"/>
              <a:t> bits as </a:t>
            </a:r>
            <a:r>
              <a:rPr lang="en-US" i="1" dirty="0" smtClean="0"/>
              <a:t>0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It is by grouping these bits together to form a series of </a:t>
            </a:r>
            <a:r>
              <a:rPr lang="en-US" i="1" dirty="0" smtClean="0"/>
              <a:t>1/0</a:t>
            </a:r>
            <a:r>
              <a:rPr lang="en-US" dirty="0" smtClean="0"/>
              <a:t> commands, that data is formed.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Bits and Bytes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Eight bits are grouped together to form a </a:t>
            </a:r>
            <a:r>
              <a:rPr lang="en-US" b="1" dirty="0" smtClean="0"/>
              <a:t>byte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 this group of eight, there are 256 possible combinations of </a:t>
            </a:r>
            <a:r>
              <a:rPr lang="en-US" i="1" dirty="0" smtClean="0"/>
              <a:t>1/0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grouping of </a:t>
            </a:r>
            <a:r>
              <a:rPr lang="en-US" i="1" dirty="0" smtClean="0"/>
              <a:t>1/0</a:t>
            </a:r>
            <a:r>
              <a:rPr lang="en-US" dirty="0" smtClean="0"/>
              <a:t> within a byte is called </a:t>
            </a:r>
            <a:r>
              <a:rPr lang="en-US" b="1" dirty="0" smtClean="0"/>
              <a:t>Binary Code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binary_cod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267200"/>
            <a:ext cx="356235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Bits and Bytes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Here's an example of the Binary Code in action:</a:t>
            </a:r>
          </a:p>
        </p:txBody>
      </p:sp>
      <p:pic>
        <p:nvPicPr>
          <p:cNvPr id="5" name="Picture 4" descr="binary_pat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161309"/>
            <a:ext cx="6457950" cy="46966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KB, MB &amp; GB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7888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KB = kilobyte 	= about 1,000 bytes</a:t>
            </a:r>
          </a:p>
          <a:p>
            <a:endParaRPr lang="en-US" dirty="0" smtClean="0"/>
          </a:p>
          <a:p>
            <a:r>
              <a:rPr lang="en-US" dirty="0" smtClean="0"/>
              <a:t>MB = megabyte = about 1,000 KB </a:t>
            </a:r>
          </a:p>
          <a:p>
            <a:pPr>
              <a:buNone/>
            </a:pPr>
            <a:r>
              <a:rPr lang="en-US" dirty="0" smtClean="0"/>
              <a:t>				   = about 1,000,000 bytes</a:t>
            </a:r>
          </a:p>
          <a:p>
            <a:endParaRPr lang="en-US" dirty="0" smtClean="0"/>
          </a:p>
          <a:p>
            <a:r>
              <a:rPr lang="en-US" dirty="0" smtClean="0"/>
              <a:t>GB= gigabyte = about 1,000 MB</a:t>
            </a:r>
          </a:p>
          <a:p>
            <a:pPr>
              <a:buNone/>
            </a:pPr>
            <a:r>
              <a:rPr lang="en-US" dirty="0" smtClean="0"/>
              <a:t>				= about 1,000,000 KB</a:t>
            </a:r>
          </a:p>
          <a:p>
            <a:pPr>
              <a:buNone/>
            </a:pPr>
            <a:r>
              <a:rPr lang="en-US" dirty="0" smtClean="0"/>
              <a:t>				= about 1,000,000,000 bytes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5874</TotalTime>
  <Words>303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Technology 3</vt:lpstr>
      <vt:lpstr>Bits and Bytes </vt:lpstr>
      <vt:lpstr>Bits and Bytes</vt:lpstr>
      <vt:lpstr>Bits and Bytes </vt:lpstr>
      <vt:lpstr>Bits and Bytes </vt:lpstr>
      <vt:lpstr>Bits and Bytes </vt:lpstr>
      <vt:lpstr>Bits and Bytes </vt:lpstr>
      <vt:lpstr>KB, MB &amp; GB </vt:lpstr>
    </vt:vector>
  </TitlesOfParts>
  <Company>labrador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asellars</dc:creator>
  <cp:lastModifiedBy>asellars</cp:lastModifiedBy>
  <cp:revision>11</cp:revision>
  <dcterms:created xsi:type="dcterms:W3CDTF">2010-10-05T10:45:30Z</dcterms:created>
  <dcterms:modified xsi:type="dcterms:W3CDTF">2011-09-18T17:23:40Z</dcterms:modified>
</cp:coreProperties>
</file>