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8" r:id="rId18"/>
    <p:sldId id="279" r:id="rId19"/>
    <p:sldId id="280" r:id="rId20"/>
    <p:sldId id="281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03F-03FE-4BDB-90A4-F4E4405BEAF6}" type="datetimeFigureOut">
              <a:rPr lang="en-CA" smtClean="0"/>
              <a:t>07/12/2014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496F-CA16-46BD-A555-0C1EFC4443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03F-03FE-4BDB-90A4-F4E4405BEAF6}" type="datetimeFigureOut">
              <a:rPr lang="en-CA" smtClean="0"/>
              <a:t>07/12/2014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496F-CA16-46BD-A555-0C1EFC4443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03F-03FE-4BDB-90A4-F4E4405BEAF6}" type="datetimeFigureOut">
              <a:rPr lang="en-CA" smtClean="0"/>
              <a:t>07/12/2014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496F-CA16-46BD-A555-0C1EFC4443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03F-03FE-4BDB-90A4-F4E4405BEAF6}" type="datetimeFigureOut">
              <a:rPr lang="en-CA" smtClean="0"/>
              <a:t>07/12/2014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496F-CA16-46BD-A555-0C1EFC4443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03F-03FE-4BDB-90A4-F4E4405BEAF6}" type="datetimeFigureOut">
              <a:rPr lang="en-CA" smtClean="0"/>
              <a:t>07/12/2014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496F-CA16-46BD-A555-0C1EFC4443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03F-03FE-4BDB-90A4-F4E4405BEAF6}" type="datetimeFigureOut">
              <a:rPr lang="en-CA" smtClean="0"/>
              <a:t>07/12/2014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496F-CA16-46BD-A555-0C1EFC4443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03F-03FE-4BDB-90A4-F4E4405BEAF6}" type="datetimeFigureOut">
              <a:rPr lang="en-CA" smtClean="0"/>
              <a:t>07/12/2014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496F-CA16-46BD-A555-0C1EFC4443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03F-03FE-4BDB-90A4-F4E4405BEAF6}" type="datetimeFigureOut">
              <a:rPr lang="en-CA" smtClean="0"/>
              <a:t>07/12/2014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496F-CA16-46BD-A555-0C1EFC4443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03F-03FE-4BDB-90A4-F4E4405BEAF6}" type="datetimeFigureOut">
              <a:rPr lang="en-CA" smtClean="0"/>
              <a:t>07/12/2014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496F-CA16-46BD-A555-0C1EFC4443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03F-03FE-4BDB-90A4-F4E4405BEAF6}" type="datetimeFigureOut">
              <a:rPr lang="en-CA" smtClean="0"/>
              <a:t>07/12/2014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496F-CA16-46BD-A555-0C1EFC4443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03F-03FE-4BDB-90A4-F4E4405BEAF6}" type="datetimeFigureOut">
              <a:rPr lang="en-CA" smtClean="0"/>
              <a:t>07/12/2014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496F-CA16-46BD-A555-0C1EFC4443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2F03F-03FE-4BDB-90A4-F4E4405BEAF6}" type="datetimeFigureOut">
              <a:rPr lang="en-CA" smtClean="0"/>
              <a:t>07/12/2014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C496F-CA16-46BD-A555-0C1EFC44433D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</p:spPr>
        <p:txBody>
          <a:bodyPr>
            <a:noAutofit/>
          </a:bodyPr>
          <a:lstStyle/>
          <a:p>
            <a:r>
              <a:rPr lang="en-CA" sz="9600" b="1" dirty="0" smtClean="0">
                <a:solidFill>
                  <a:srgbClr val="FF0000"/>
                </a:solidFill>
                <a:latin typeface="Blackadder ITC" pitchFamily="82" charset="0"/>
              </a:rPr>
              <a:t>Christmas </a:t>
            </a:r>
            <a:r>
              <a:rPr lang="en-CA" sz="9600" b="1" dirty="0" smtClean="0">
                <a:solidFill>
                  <a:srgbClr val="00B050"/>
                </a:solidFill>
                <a:latin typeface="Blackadder ITC" pitchFamily="82" charset="0"/>
              </a:rPr>
              <a:t>Tree</a:t>
            </a:r>
            <a:r>
              <a:rPr lang="en-CA" sz="9600" b="1" dirty="0" smtClean="0">
                <a:solidFill>
                  <a:srgbClr val="FF0000"/>
                </a:solidFill>
                <a:latin typeface="Blackadder ITC" pitchFamily="82" charset="0"/>
              </a:rPr>
              <a:t> Challenge</a:t>
            </a:r>
            <a:endParaRPr lang="en-CA" sz="9600" b="1" dirty="0">
              <a:solidFill>
                <a:srgbClr val="FF0000"/>
              </a:solidFill>
              <a:latin typeface="Blackadder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/>
          <a:lstStyle/>
          <a:p>
            <a:r>
              <a:rPr lang="en-CA" dirty="0" smtClean="0">
                <a:latin typeface="Arabic Typesetting" pitchFamily="66" charset="-78"/>
                <a:cs typeface="Arabic Typesetting" pitchFamily="66" charset="-78"/>
              </a:rPr>
              <a:t>Art 1201</a:t>
            </a:r>
            <a:endParaRPr lang="en-CA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2769" name="Picture 1" descr="C:\Users\Student\AppData\Local\Microsoft\Windows\Temporary Internet Files\Content.IE5\K0JY2N3G\MC90043617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873" y="0"/>
            <a:ext cx="4584127" cy="1124744"/>
          </a:xfrm>
          <a:prstGeom prst="rect">
            <a:avLst/>
          </a:prstGeom>
          <a:noFill/>
        </p:spPr>
      </p:pic>
      <p:pic>
        <p:nvPicPr>
          <p:cNvPr id="5" name="Picture 1" descr="C:\Users\Student\AppData\Local\Microsoft\Windows\Temporary Internet Files\Content.IE5\K0JY2N3G\MC90043617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84127" cy="1124744"/>
          </a:xfrm>
          <a:prstGeom prst="rect">
            <a:avLst/>
          </a:prstGeom>
          <a:noFill/>
        </p:spPr>
      </p:pic>
      <p:pic>
        <p:nvPicPr>
          <p:cNvPr id="6" name="Picture 1" descr="C:\Users\Student\AppData\Local\Microsoft\Windows\Temporary Internet Files\Content.IE5\K0JY2N3G\MC90043617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873" y="5733256"/>
            <a:ext cx="4584127" cy="1124744"/>
          </a:xfrm>
          <a:prstGeom prst="rect">
            <a:avLst/>
          </a:prstGeom>
          <a:noFill/>
        </p:spPr>
      </p:pic>
      <p:pic>
        <p:nvPicPr>
          <p:cNvPr id="7" name="Picture 1" descr="C:\Users\Student\AppData\Local\Microsoft\Windows\Temporary Internet Files\Content.IE5\K0JY2N3G\MC90043617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3256"/>
            <a:ext cx="4584127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 descr="http://blog.groupon.co.uk/wp-content/uploads/2011/12/fabric-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171400"/>
            <a:ext cx="5276856" cy="7948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 descr="http://www.santaspostbag.co.uk/images/fabric-christmas-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-1395536"/>
            <a:ext cx="4533900" cy="973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 descr="http://weezbo.com/images/2012/12/1354787890_6a-64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-1035496"/>
            <a:ext cx="6096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 descr="http://static.boredpanda.com/blog/wp-content/uuuploads/DIY-christmas-trees/DIY-christmas-trees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-459432"/>
            <a:ext cx="5762625" cy="8667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 descr="http://weezbo.com/images/2012/12/1354787880_7-640x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531440"/>
            <a:ext cx="6096000" cy="910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 descr="http://thespacebetweenblog.files.wordpress.com/2011/12/11dec-finished-tre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387424"/>
            <a:ext cx="5541998" cy="8064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 descr="http://www.trendir.com/dining-entertaining/wall-christmas-tree-idea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408712" cy="7455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8914" name="Picture 2" descr="http://assets.inhabitat.com/wp-content/blogs.dir/1/files/2011/12/Giles-Miller-Cardboard-Christmas-Tre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672208" cy="6988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7890" name="Picture 2" descr="http://www.instructables.com/image/FEG4MNMGVIYNBNI/Makedo-Christmas-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400600" cy="7247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6866" name="Picture 2" descr="https://s-media-cache-ak0.pinimg.com/236x/58/fa/4e/58fa4e79641894c06497bf9910262f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480720" cy="7908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Autofit/>
          </a:bodyPr>
          <a:lstStyle/>
          <a:p>
            <a:r>
              <a:rPr lang="en-CA" sz="3400" b="1" dirty="0">
                <a:latin typeface="Bradley Hand ITC" pitchFamily="66" charset="0"/>
              </a:rPr>
              <a:t>For this project, you will have to create your own handmade Christmas Tree</a:t>
            </a:r>
            <a:r>
              <a:rPr lang="en-CA" sz="3400" b="1" dirty="0" smtClean="0">
                <a:latin typeface="Bradley Hand ITC" pitchFamily="66" charset="0"/>
              </a:rPr>
              <a:t>.</a:t>
            </a:r>
            <a:endParaRPr lang="en-CA" sz="1000" b="1" dirty="0" smtClean="0">
              <a:latin typeface="Bradley Hand ITC" pitchFamily="66" charset="0"/>
            </a:endParaRPr>
          </a:p>
          <a:p>
            <a:pPr>
              <a:buNone/>
            </a:pPr>
            <a:r>
              <a:rPr lang="en-CA" sz="1000" b="1" dirty="0" smtClean="0">
                <a:latin typeface="Bradley Hand ITC" pitchFamily="66" charset="0"/>
              </a:rPr>
              <a:t> </a:t>
            </a:r>
            <a:r>
              <a:rPr lang="en-CA" sz="1000" b="1" dirty="0">
                <a:latin typeface="Bradley Hand ITC" pitchFamily="66" charset="0"/>
              </a:rPr>
              <a:t> </a:t>
            </a:r>
            <a:endParaRPr lang="en-CA" sz="1000" b="1" dirty="0" smtClean="0">
              <a:latin typeface="Bradley Hand ITC" pitchFamily="66" charset="0"/>
            </a:endParaRPr>
          </a:p>
          <a:p>
            <a:r>
              <a:rPr lang="en-CA" sz="3400" b="1" dirty="0" smtClean="0">
                <a:latin typeface="Bradley Hand ITC" pitchFamily="66" charset="0"/>
              </a:rPr>
              <a:t>You can </a:t>
            </a:r>
            <a:r>
              <a:rPr lang="en-CA" sz="3400" b="1" dirty="0">
                <a:latin typeface="Bradley Hand ITC" pitchFamily="66" charset="0"/>
              </a:rPr>
              <a:t>use supplies that we have around the classroom and anything that you can </a:t>
            </a:r>
            <a:r>
              <a:rPr lang="en-CA" sz="3400" b="1" dirty="0" smtClean="0">
                <a:latin typeface="Bradley Hand ITC" pitchFamily="66" charset="0"/>
              </a:rPr>
              <a:t>recycle. </a:t>
            </a:r>
            <a:r>
              <a:rPr lang="en-CA" sz="1000" b="1" dirty="0" smtClean="0">
                <a:latin typeface="Bradley Hand ITC" pitchFamily="66" charset="0"/>
              </a:rPr>
              <a:t/>
            </a:r>
            <a:br>
              <a:rPr lang="en-CA" sz="1000" b="1" dirty="0" smtClean="0">
                <a:latin typeface="Bradley Hand ITC" pitchFamily="66" charset="0"/>
              </a:rPr>
            </a:br>
            <a:r>
              <a:rPr lang="en-CA" sz="1000" b="1" dirty="0">
                <a:latin typeface="Bradley Hand ITC" pitchFamily="66" charset="0"/>
              </a:rPr>
              <a:t> </a:t>
            </a:r>
            <a:endParaRPr lang="en-CA" sz="1000" b="1" dirty="0" smtClean="0">
              <a:latin typeface="Bradley Hand ITC" pitchFamily="66" charset="0"/>
            </a:endParaRPr>
          </a:p>
          <a:p>
            <a:r>
              <a:rPr lang="en-CA" sz="3400" b="1" dirty="0" smtClean="0">
                <a:latin typeface="Bradley Hand ITC" pitchFamily="66" charset="0"/>
              </a:rPr>
              <a:t>Your </a:t>
            </a:r>
            <a:r>
              <a:rPr lang="en-CA" sz="3400" b="1" dirty="0">
                <a:latin typeface="Bradley Hand ITC" pitchFamily="66" charset="0"/>
              </a:rPr>
              <a:t>Christmas tree will be a sculpture </a:t>
            </a:r>
            <a:r>
              <a:rPr lang="en-CA" sz="3400" b="1" dirty="0" smtClean="0">
                <a:latin typeface="Bradley Hand ITC" pitchFamily="66" charset="0"/>
              </a:rPr>
              <a:t>in-the-round that is freestanding. </a:t>
            </a:r>
            <a:r>
              <a:rPr lang="en-CA" sz="3400" b="1" dirty="0">
                <a:latin typeface="Bradley Hand ITC" pitchFamily="66" charset="0"/>
              </a:rPr>
              <a:t> </a:t>
            </a:r>
            <a:endParaRPr lang="en-CA" sz="1000" b="1" dirty="0" smtClean="0">
              <a:latin typeface="Bradley Hand ITC" pitchFamily="66" charset="0"/>
            </a:endParaRPr>
          </a:p>
          <a:p>
            <a:endParaRPr lang="en-CA" sz="3400" b="1" i="1" dirty="0" smtClean="0">
              <a:latin typeface="Bradley Hand ITC" pitchFamily="66" charset="0"/>
              <a:cs typeface="Arabic Typesetting" pitchFamily="66" charset="-78"/>
            </a:endParaRPr>
          </a:p>
          <a:p>
            <a:r>
              <a:rPr lang="en-CA" sz="3400" i="1" dirty="0" smtClean="0">
                <a:latin typeface="Arabic Typesetting" pitchFamily="66" charset="-78"/>
                <a:cs typeface="Arabic Typesetting" pitchFamily="66" charset="-78"/>
              </a:rPr>
              <a:t>A</a:t>
            </a:r>
            <a:r>
              <a:rPr lang="en-CA" sz="3400" i="1" dirty="0">
                <a:latin typeface="Arabic Typesetting" pitchFamily="66" charset="-78"/>
                <a:cs typeface="Arabic Typesetting" pitchFamily="66" charset="-78"/>
              </a:rPr>
              <a:t> </a:t>
            </a:r>
            <a:r>
              <a:rPr lang="en-CA" sz="3400" b="1" i="1" u="sng" dirty="0">
                <a:latin typeface="Arabic Typesetting" pitchFamily="66" charset="-78"/>
                <a:cs typeface="Arabic Typesetting" pitchFamily="66" charset="-78"/>
              </a:rPr>
              <a:t>sculpture in-the-round</a:t>
            </a:r>
            <a:r>
              <a:rPr lang="en-CA" sz="3400" i="1" dirty="0">
                <a:latin typeface="Arabic Typesetting" pitchFamily="66" charset="-78"/>
                <a:cs typeface="Arabic Typesetting" pitchFamily="66" charset="-78"/>
              </a:rPr>
              <a:t> is a 3-dimensional sculpture that can be viewed from all sides.  </a:t>
            </a:r>
            <a:r>
              <a:rPr lang="en-CA" sz="3400" b="1" dirty="0" smtClean="0">
                <a:latin typeface="Bradley Hand ITC" pitchFamily="66" charset="0"/>
              </a:rPr>
              <a:t/>
            </a:r>
            <a:br>
              <a:rPr lang="en-CA" sz="3400" b="1" dirty="0" smtClean="0">
                <a:latin typeface="Bradley Hand ITC" pitchFamily="66" charset="0"/>
              </a:rPr>
            </a:br>
            <a:endParaRPr lang="en-CA" sz="3400" b="1" dirty="0">
              <a:latin typeface="Bradley Hand ITC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5842" name="Picture 2" descr="http://stowandtellu.com/wp-content/uploads/2013/12/Rustic-twig-and-cardboard-Christmas-tree-ornaments-StowandT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01348" y="-2251012"/>
            <a:ext cx="12145348" cy="9109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 descr="http://www.greenmoxie.com/wp/wp-content/uploads/Old-news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5256584" cy="7012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http://assets.inhabitots.com/wp-content/uploads/2014/11/CardboardSafari-Christmas-tree-537x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3320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http://www.topdreamer.com/wp-content/uploads/2013/10/DIY-Wrapping-Paper-Christmas-Tre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243408"/>
            <a:ext cx="5400600" cy="787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u="sng" dirty="0" smtClean="0">
                <a:solidFill>
                  <a:srgbClr val="FF0000"/>
                </a:solidFill>
                <a:latin typeface="Blackadder ITC" pitchFamily="82" charset="0"/>
              </a:rPr>
              <a:t>Christmas </a:t>
            </a:r>
            <a:r>
              <a:rPr lang="en-CA" sz="6000" b="1" u="sng" dirty="0" smtClean="0">
                <a:solidFill>
                  <a:srgbClr val="00B050"/>
                </a:solidFill>
                <a:latin typeface="Blackadder ITC" pitchFamily="82" charset="0"/>
              </a:rPr>
              <a:t>Tree</a:t>
            </a:r>
            <a:r>
              <a:rPr lang="en-CA" sz="6000" b="1" u="sng" dirty="0" smtClean="0">
                <a:solidFill>
                  <a:srgbClr val="FF0000"/>
                </a:solidFill>
                <a:latin typeface="Blackadder ITC" pitchFamily="82" charset="0"/>
              </a:rPr>
              <a:t> Challenge:</a:t>
            </a:r>
            <a:endParaRPr lang="en-CA" sz="6000" b="1" u="sng" dirty="0">
              <a:solidFill>
                <a:srgbClr val="FF0000"/>
              </a:solidFill>
              <a:latin typeface="Blackadder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For this project, you will get in groups of 2 or 3 to construct a Christmas tree (you can also work on your own if you wish). 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CA" dirty="0"/>
          </a:p>
          <a:p>
            <a:pPr>
              <a:buFont typeface="Wingdings" pitchFamily="2" charset="2"/>
              <a:buChar char="v"/>
            </a:pPr>
            <a:r>
              <a:rPr lang="en-US" b="1" u="sng" dirty="0"/>
              <a:t>Christmas Tree requirements: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/>
              <a:t>Tree must be a minimum of 18 inches high</a:t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/>
              <a:t>Tree must be a </a:t>
            </a:r>
            <a:r>
              <a:rPr lang="en-US" b="1" i="1" dirty="0"/>
              <a:t>sculpture in-the-round</a:t>
            </a:r>
            <a:r>
              <a:rPr lang="en-US" dirty="0"/>
              <a:t> which is freestanding </a:t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/>
              <a:t>Tree must be </a:t>
            </a:r>
            <a:r>
              <a:rPr lang="en-US" dirty="0" err="1"/>
              <a:t>colourful</a:t>
            </a:r>
            <a:r>
              <a:rPr lang="en-US" dirty="0"/>
              <a:t>, bright, and cheerful</a:t>
            </a:r>
            <a:br>
              <a:rPr lang="en-US" dirty="0"/>
            </a:br>
            <a:r>
              <a:rPr lang="en-US" dirty="0" smtClean="0"/>
              <a:t>- F </a:t>
            </a:r>
            <a:r>
              <a:rPr lang="en-US" dirty="0"/>
              <a:t>Tree must be constructed with recycled materials (although decorations/accessories may be added</a:t>
            </a:r>
            <a:r>
              <a:rPr lang="en-US" dirty="0" smtClean="0"/>
              <a:t>)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 descr="http://farm6.staticflickr.com/5550/11188924225_72f3ef493c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03" y="0"/>
            <a:ext cx="9168003" cy="6876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 descr="http://www.christmaswow.com/wp-content/uploads/2011/06/Home-Made-Christmas-Tre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540552" cy="7560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 descr="http://www.decorreport.com/inline/home/en/774f136699851b6a02b06e342bd91d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747464"/>
            <a:ext cx="5276850" cy="779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 descr="http://assets1.zujava.com/sites/default/files/styles/rich-text-image-wide/public/articles/9056/homemade-christmas-tree_5.jpg?itok=gARIJc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126777"/>
            <a:ext cx="6984776" cy="6984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 descr="http://www.stupic.com/images/easy-diy-green-curly-christmas-tree-paper-craft-with-star-paper-to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243408"/>
            <a:ext cx="5317885" cy="7347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 descr="http://www.greenmoxie.com/wp/wp-content/uploads/Eggcarton-Christmas-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342803"/>
            <a:ext cx="7200800" cy="7200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 descr="http://img5.ranchoweb.com/images/jsjapan/xmaslad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52528" cy="7192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60</Words>
  <Application>Microsoft Office PowerPoint</Application>
  <PresentationFormat>On-screen Show (4:3)</PresentationFormat>
  <Paragraphs>13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Christmas Tree Challenge</vt:lpstr>
      <vt:lpstr>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Christmas Tree Challenge: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Student</cp:lastModifiedBy>
  <cp:revision>18</cp:revision>
  <dcterms:created xsi:type="dcterms:W3CDTF">2014-12-07T16:16:15Z</dcterms:created>
  <dcterms:modified xsi:type="dcterms:W3CDTF">2014-12-07T18:31:16Z</dcterms:modified>
</cp:coreProperties>
</file>