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000EC-FEFD-45B5-80D7-793DDCE2032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166C4-5B70-4691-9E78-97559014DB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0A-64CF-47C7-A574-5A322E643C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88074-C1F0-48F5-AB08-C974359877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1956A-821B-4F6E-9EF1-2CD0439966F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C9136-9330-4B19-B654-81740C42BC5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8C2C1-E267-4836-AE0D-0E5BF7096DB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612C6-3AE4-4C01-9F4D-8C6F043F922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9A5C5-E237-47FA-B788-95781767AA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27AEE-2EE5-470A-B157-3501DBA948C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0FFA0-2E98-48D5-BBFF-D881301C51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655D37-C2BB-4358-B11A-00032868BF8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0825" y="188913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latin typeface="Century Gothic" pitchFamily="34" charset="0"/>
              </a:rPr>
              <a:t>One Point Perspective Letters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31800" y="5768975"/>
            <a:ext cx="828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Century Gothic" pitchFamily="34" charset="0"/>
              </a:rPr>
              <a:t>Draw your horizon line and vanishing point. Draw a letter ‘A’ inside a rectangular box.</a:t>
            </a: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3138" y="908050"/>
            <a:ext cx="71977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7362825" y="6489700"/>
            <a:ext cx="1709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>
                <a:latin typeface="Century Gothic" pitchFamily="34" charset="0"/>
              </a:rPr>
              <a:t>© F Winkworth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3138" y="908050"/>
            <a:ext cx="7197725" cy="490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latin typeface="Century Gothic" pitchFamily="34" charset="0"/>
              </a:rPr>
              <a:t>One Point Perspective Letters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31800" y="5768975"/>
            <a:ext cx="828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Century Gothic" pitchFamily="34" charset="0"/>
              </a:rPr>
              <a:t>Draw orthagonals from each corner of the rectangle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362825" y="6489700"/>
            <a:ext cx="1709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>
                <a:latin typeface="Century Gothic" pitchFamily="34" charset="0"/>
              </a:rPr>
              <a:t>© F Winkworth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3138" y="908050"/>
            <a:ext cx="7197725" cy="490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latin typeface="Century Gothic" pitchFamily="34" charset="0"/>
              </a:rPr>
              <a:t>One Point Perspective Letters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31800" y="5768975"/>
            <a:ext cx="828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Century Gothic" pitchFamily="34" charset="0"/>
              </a:rPr>
              <a:t>Draw another rectangle between the orthagonals where you want the letter to end.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7362825" y="6489700"/>
            <a:ext cx="1709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>
                <a:latin typeface="Century Gothic" pitchFamily="34" charset="0"/>
              </a:rPr>
              <a:t>© F Winkworth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latin typeface="Century Gothic" pitchFamily="34" charset="0"/>
              </a:rPr>
              <a:t>One Point Perspective Letters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31800" y="5768975"/>
            <a:ext cx="828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Century Gothic" pitchFamily="34" charset="0"/>
              </a:rPr>
              <a:t>Rub out the lines you no longer need.</a:t>
            </a:r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3138" y="908050"/>
            <a:ext cx="7197725" cy="490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7362825" y="6489700"/>
            <a:ext cx="1709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>
                <a:latin typeface="Century Gothic" pitchFamily="34" charset="0"/>
              </a:rPr>
              <a:t>© F Winkworth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latin typeface="Century Gothic" pitchFamily="34" charset="0"/>
              </a:rPr>
              <a:t>One Point Perspective Letters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31800" y="5768975"/>
            <a:ext cx="828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Century Gothic" pitchFamily="34" charset="0"/>
              </a:rPr>
              <a:t>Draw orthagonals from the corners of the letter ‘A’ to make the sides you will be able to see when the shape is complete.</a:t>
            </a:r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3138" y="908050"/>
            <a:ext cx="7197725" cy="490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7362825" y="6489700"/>
            <a:ext cx="1709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>
                <a:latin typeface="Century Gothic" pitchFamily="34" charset="0"/>
              </a:rPr>
              <a:t>© F Winkworth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latin typeface="Century Gothic" pitchFamily="34" charset="0"/>
              </a:rPr>
              <a:t>One Point Perspective Letters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31800" y="5768975"/>
            <a:ext cx="828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Century Gothic" pitchFamily="34" charset="0"/>
              </a:rPr>
              <a:t>Join up the lines to draw the letter on the back rectangle.</a:t>
            </a:r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3138" y="908050"/>
            <a:ext cx="7197725" cy="490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7362825" y="6489700"/>
            <a:ext cx="1709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>
                <a:latin typeface="Century Gothic" pitchFamily="34" charset="0"/>
              </a:rPr>
              <a:t>© F Winkworth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latin typeface="Century Gothic" pitchFamily="34" charset="0"/>
              </a:rPr>
              <a:t>One Point Perspective Letters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431800" y="5768975"/>
            <a:ext cx="828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Century Gothic" pitchFamily="34" charset="0"/>
              </a:rPr>
              <a:t>Rub out the bits of line you no longer need.</a:t>
            </a:r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3138" y="908050"/>
            <a:ext cx="7197725" cy="490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7362825" y="6489700"/>
            <a:ext cx="1709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>
                <a:latin typeface="Century Gothic" pitchFamily="34" charset="0"/>
              </a:rPr>
              <a:t>© F Winkworth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latin typeface="Century Gothic" pitchFamily="34" charset="0"/>
              </a:rPr>
              <a:t>One Point Perspective Letters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31800" y="5768975"/>
            <a:ext cx="828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Century Gothic" pitchFamily="34" charset="0"/>
              </a:rPr>
              <a:t>Draw three letters of your choice in one point perspective on a page. Use block letters rather than curves and make sure you draw the letter in a rectangle first.</a:t>
            </a:r>
          </a:p>
        </p:txBody>
      </p:sp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3138" y="908050"/>
            <a:ext cx="7197725" cy="490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7362825" y="6489700"/>
            <a:ext cx="1709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>
                <a:latin typeface="Century Gothic" pitchFamily="34" charset="0"/>
              </a:rPr>
              <a:t>© F Winkworth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PointPerspectiveLetter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1PointPerspectiveLetters</Template>
  <TotalTime>19</TotalTime>
  <Words>197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1PointPerspectiveLetters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amandaps</dc:creator>
  <cp:lastModifiedBy>amandaps</cp:lastModifiedBy>
  <cp:revision>1</cp:revision>
  <dcterms:created xsi:type="dcterms:W3CDTF">2014-11-25T20:09:04Z</dcterms:created>
  <dcterms:modified xsi:type="dcterms:W3CDTF">2014-11-25T20:28:05Z</dcterms:modified>
</cp:coreProperties>
</file>